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4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988A-F0E9-430B-955D-76101AC8E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3C477-2323-4542-A05B-37702E529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E8C70-EBDB-4697-948C-9F1B9263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8D119-8F68-46A5-ABFD-82E131C9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3DBA6-EA94-4167-9D17-302AF94D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5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FCBE-8F7F-40EA-8003-33960B50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E60DA-ADB7-4019-82AE-2623BC9B9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D39AF-F864-469D-A4AE-BFAE89535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50D5-5601-4C21-9424-3152A593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8FC3-BCC0-466B-93FF-59550543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93CDA0-DE09-4CE2-A847-E1C9D665E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6A1ED-F9BF-462F-90B6-0C136CA03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E2819-BB8A-4F1B-A8E3-B7BCB5DF7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6B8A-174D-4090-B2A4-C9CA88AC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E8D81-2338-4642-9F4E-E49F8557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5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74ACA-D997-4065-BD98-332F70AF2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BDB3-4FE1-4851-B9A2-1C408890A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5A5C4-4039-4C50-BC02-BAA9CCE7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1DE79-E726-4BF0-A373-7409533B2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843AB-A379-47B2-ACA3-EB1B3E2F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57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6E8F-CE9C-427C-96A9-6A19D9EC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6F4D8-0929-4827-A518-377FDB62D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1C2B9-2319-49C0-AE24-2A81B4CCA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E2FD9-33E7-454E-BB65-16FDDDE6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CCC9B-8816-4B76-B590-04BD0B81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1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739F-E085-43FC-B03E-FC099470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BA07B-A503-4698-83E3-1E4EBC207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C7B72-D9F5-4C4F-BDF8-0EF938BAA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9F299-925D-440C-B54C-6C3C3BF6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AD347-0E9C-4B6B-B061-9957CCCE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4BF71-9C71-4989-BCDF-B4E9454C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9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FE280-6FAB-4E61-8B00-9DD0A025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AF8A3-C0FE-44BB-8886-E6F873C2C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E37EF-7D85-414F-9548-7A622873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F7BAF-A72D-43B2-927A-39D306469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C5CDA-E55B-4E23-A8B8-F04875057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EC7E8-9D29-4F2D-AE6A-7B7D5633E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27FA82-4C4D-4F22-8C95-4ADB1D5E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14AFE-E752-41CF-8573-22E92623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5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0F72-65D3-45BE-A229-F5BC9C7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5A2C8-6177-46AD-99C1-AC74DFAD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625CA-DF80-4ACA-A5B3-4BCBBEFD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F72EA-28DD-48D3-B690-05BA0912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2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C22755-584D-4BF9-8C2E-7913DEAF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6D1C6-4510-4D42-89CA-257460FC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49F28-CD1A-40D1-80E1-4F819909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83BB-7B64-4A7E-9FE7-54DDC92B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A098-17B2-477C-84E3-5768568E0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C1E62-A2F3-44EF-B861-EE2E8FEB7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FA13E-A338-46FF-87FA-6507F9E8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5F4EB-DA8C-4338-A883-1048A5FE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01067-0059-4F22-9257-45F848A85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5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7708-E17B-40F1-BE71-E8BCD1DF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EC6B0-F6B6-455C-8485-0E3EF8D43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71A09-0375-466D-B38F-6AA2C195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B68E9-9068-48E4-8C60-D0A0E428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8DD03-EBB3-4473-8C96-BB48CD60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EF00F-F4B4-42B7-B081-27A00CEF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4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8EB3A4-6076-40A1-AB1B-8F39910F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EC8B7-5669-4443-BBCA-3D43D1A69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4AB0B-8F16-4466-A0E5-2530CD2CF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F745E-C0B6-4061-B4F5-433CED4E9D57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CE824-B138-432B-BB53-B45F474AF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DB51D-8674-43D8-93E8-8DA1BC7A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6B25B-FB1A-4395-A9A3-6F5E89EB4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1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2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5.png"/><Relationship Id="rId9" Type="http://schemas.openxmlformats.org/officeDocument/2006/relationships/image" Target="../media/image2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16.jpg"/><Relationship Id="rId2" Type="http://schemas.openxmlformats.org/officeDocument/2006/relationships/image" Target="../media/image15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slide" Target="slide5.xml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1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9.jp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slide" Target="slide6.xml"/><Relationship Id="rId2" Type="http://schemas.openxmlformats.org/officeDocument/2006/relationships/image" Target="../media/image18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768F3F2-F243-4F90-8E86-72DD485F7F84}"/>
              </a:ext>
            </a:extLst>
          </p:cNvPr>
          <p:cNvSpPr/>
          <p:nvPr/>
        </p:nvSpPr>
        <p:spPr>
          <a:xfrm>
            <a:off x="3326296" y="569843"/>
            <a:ext cx="5406887" cy="489005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6E76E1-AA44-4A85-970D-6532BE7F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07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32F330-8D9F-4322-91B6-35EF326B8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693" y="299779"/>
            <a:ext cx="9144000" cy="133480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Bradley Hand ITC" panose="03070402050302030203" pitchFamily="66" charset="0"/>
              </a:rPr>
              <a:t>ADOL KOPI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85AEF8-2B2B-4A2F-AD83-5A53087F274E}"/>
              </a:ext>
            </a:extLst>
          </p:cNvPr>
          <p:cNvSpPr/>
          <p:nvPr/>
        </p:nvSpPr>
        <p:spPr>
          <a:xfrm>
            <a:off x="3048000" y="8244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54C3A-DC10-4E28-8F6A-9ED4BD93F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89" y="1470765"/>
            <a:ext cx="2734057" cy="2889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E8FDD-7DFC-4B91-AD59-5D66B50199F0}"/>
              </a:ext>
            </a:extLst>
          </p:cNvPr>
          <p:cNvSpPr txBox="1"/>
          <p:nvPr/>
        </p:nvSpPr>
        <p:spPr>
          <a:xfrm>
            <a:off x="1181389" y="4849309"/>
            <a:ext cx="4011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uhaus 93" panose="04030905020B02020C02" pitchFamily="82" charset="0"/>
              </a:rPr>
              <a:t>Dony Iskandar</a:t>
            </a:r>
          </a:p>
          <a:p>
            <a:r>
              <a:rPr lang="en-US" sz="2800" b="1" dirty="0">
                <a:latin typeface="Bauhaus 93" panose="04030905020B02020C02" pitchFamily="82" charset="0"/>
              </a:rPr>
              <a:t>ABT 5A</a:t>
            </a:r>
          </a:p>
          <a:p>
            <a:r>
              <a:rPr lang="en-US" sz="2800" b="1" dirty="0">
                <a:latin typeface="Bauhaus 93" panose="04030905020B02020C02" pitchFamily="82" charset="0"/>
              </a:rPr>
              <a:t>Web Design</a:t>
            </a:r>
          </a:p>
        </p:txBody>
      </p:sp>
    </p:spTree>
    <p:extLst>
      <p:ext uri="{BB962C8B-B14F-4D97-AF65-F5344CB8AC3E}">
        <p14:creationId xmlns:p14="http://schemas.microsoft.com/office/powerpoint/2010/main" val="309446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DFF33F-8075-4A13-9EDB-C69F53C5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675"/>
            <a:ext cx="12192000" cy="94732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D1B6A-E7EB-4DE3-B088-5A2C6F23F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4" y="-1573"/>
            <a:ext cx="1821767" cy="14911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94B899-1D4F-42FE-9CBB-9A8020C0E2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878"/>
          <a:stretch/>
        </p:blipFill>
        <p:spPr>
          <a:xfrm>
            <a:off x="2082018" y="1033059"/>
            <a:ext cx="7287063" cy="339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1FC81B-8E1C-4517-BADB-652412D7D9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9"/>
          <a:stretch/>
        </p:blipFill>
        <p:spPr>
          <a:xfrm>
            <a:off x="618980" y="1685728"/>
            <a:ext cx="9063112" cy="4025213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  <p:sp>
        <p:nvSpPr>
          <p:cNvPr id="10" name="Arrow: Chevron 9">
            <a:hlinkClick r:id="rId8" action="ppaction://hlinksldjump"/>
            <a:extLst>
              <a:ext uri="{FF2B5EF4-FFF2-40B4-BE49-F238E27FC236}">
                <a16:creationId xmlns:a16="http://schemas.microsoft.com/office/drawing/2014/main" id="{9CF197ED-82EA-4E6B-8D6B-B47B26DA2390}"/>
              </a:ext>
            </a:extLst>
          </p:cNvPr>
          <p:cNvSpPr/>
          <p:nvPr/>
        </p:nvSpPr>
        <p:spPr>
          <a:xfrm>
            <a:off x="8961118" y="5127285"/>
            <a:ext cx="520504" cy="506437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B5F25C-1D2A-4EEB-8486-28086350C36E}"/>
              </a:ext>
            </a:extLst>
          </p:cNvPr>
          <p:cNvSpPr txBox="1">
            <a:spLocks/>
          </p:cNvSpPr>
          <p:nvPr/>
        </p:nvSpPr>
        <p:spPr>
          <a:xfrm>
            <a:off x="1624818" y="38184"/>
            <a:ext cx="9144000" cy="1334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Bradley Hand ITC" panose="03070402050302030203" pitchFamily="66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98F38FE-81C2-4DB5-9FFB-E601E5E44CE0}"/>
              </a:ext>
            </a:extLst>
          </p:cNvPr>
          <p:cNvSpPr txBox="1">
            <a:spLocks/>
          </p:cNvSpPr>
          <p:nvPr/>
        </p:nvSpPr>
        <p:spPr>
          <a:xfrm>
            <a:off x="880992" y="5794293"/>
            <a:ext cx="2148838" cy="456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Bradley Hand ITC" panose="03070402050302030203" pitchFamily="66" charset="0"/>
              </a:rPr>
              <a:t>ADOL KOPI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35218C-C524-4B88-8E35-EAABE12E48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81" y="6119446"/>
            <a:ext cx="1289824" cy="655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6473A5-7F6D-44EE-8051-9EBF78DB9A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70" y="1372990"/>
            <a:ext cx="1308296" cy="9589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ACA23C-597F-40D5-9BDF-FDDFEB74A2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2562114"/>
            <a:ext cx="1252025" cy="1120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2A884D-E30D-4867-A137-BA35614CD6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3812078"/>
            <a:ext cx="1252025" cy="9769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731717-5918-4076-9B23-5D7072D36C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4861376"/>
            <a:ext cx="1252025" cy="9769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98B51C-3EE6-46B4-81E3-5270FC40BC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8571" y="377066"/>
            <a:ext cx="2413196" cy="271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C99D5-223D-4042-9079-021865EC9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622" y="312349"/>
            <a:ext cx="461011" cy="4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DFF33F-8075-4A13-9EDB-C69F53C5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675"/>
            <a:ext cx="12192000" cy="94732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D1B6A-E7EB-4DE3-B088-5A2C6F23F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4" y="38184"/>
            <a:ext cx="1821767" cy="14911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94B899-1D4F-42FE-9CBB-9A8020C0E2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878"/>
          <a:stretch/>
        </p:blipFill>
        <p:spPr>
          <a:xfrm>
            <a:off x="2082018" y="1033059"/>
            <a:ext cx="7287063" cy="339931"/>
          </a:xfrm>
          <a:prstGeom prst="rect">
            <a:avLst/>
          </a:prstGeom>
        </p:spPr>
      </p:pic>
      <p:sp>
        <p:nvSpPr>
          <p:cNvPr id="10" name="Arrow: Chevron 9">
            <a:hlinkClick r:id="rId6" action="ppaction://hlinksldjump"/>
            <a:extLst>
              <a:ext uri="{FF2B5EF4-FFF2-40B4-BE49-F238E27FC236}">
                <a16:creationId xmlns:a16="http://schemas.microsoft.com/office/drawing/2014/main" id="{9CF197ED-82EA-4E6B-8D6B-B47B26DA2390}"/>
              </a:ext>
            </a:extLst>
          </p:cNvPr>
          <p:cNvSpPr/>
          <p:nvPr/>
        </p:nvSpPr>
        <p:spPr>
          <a:xfrm>
            <a:off x="8961118" y="5127285"/>
            <a:ext cx="520504" cy="506437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B5F25C-1D2A-4EEB-8486-28086350C36E}"/>
              </a:ext>
            </a:extLst>
          </p:cNvPr>
          <p:cNvSpPr txBox="1">
            <a:spLocks/>
          </p:cNvSpPr>
          <p:nvPr/>
        </p:nvSpPr>
        <p:spPr>
          <a:xfrm>
            <a:off x="1624818" y="38184"/>
            <a:ext cx="9144000" cy="1334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Bradley Hand ITC" panose="03070402050302030203" pitchFamily="66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98F38FE-81C2-4DB5-9FFB-E601E5E44CE0}"/>
              </a:ext>
            </a:extLst>
          </p:cNvPr>
          <p:cNvSpPr txBox="1">
            <a:spLocks/>
          </p:cNvSpPr>
          <p:nvPr/>
        </p:nvSpPr>
        <p:spPr>
          <a:xfrm>
            <a:off x="880992" y="5794293"/>
            <a:ext cx="2148838" cy="456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Bradley Hand ITC" panose="03070402050302030203" pitchFamily="66" charset="0"/>
              </a:rPr>
              <a:t>ADOL KOPI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35218C-C524-4B88-8E35-EAABE12E4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81" y="6119446"/>
            <a:ext cx="1289824" cy="655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6473A5-7F6D-44EE-8051-9EBF78DB9A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70" y="1372990"/>
            <a:ext cx="1308296" cy="9589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ACA23C-597F-40D5-9BDF-FDDFEB74A2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2601871"/>
            <a:ext cx="1252025" cy="1120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2A884D-E30D-4867-A137-BA35614CD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3812078"/>
            <a:ext cx="1252025" cy="9769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731717-5918-4076-9B23-5D7072D36C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4861376"/>
            <a:ext cx="1252025" cy="976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E1C739-C724-4849-AE01-E007304A9C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3" y="1697724"/>
            <a:ext cx="9049047" cy="4108566"/>
          </a:xfrm>
          <a:prstGeom prst="rect">
            <a:avLst/>
          </a:prstGeom>
        </p:spPr>
      </p:pic>
      <p:sp>
        <p:nvSpPr>
          <p:cNvPr id="18" name="Arrow: Chevron 17">
            <a:hlinkClick r:id="rId13" action="ppaction://hlinksldjump"/>
            <a:extLst>
              <a:ext uri="{FF2B5EF4-FFF2-40B4-BE49-F238E27FC236}">
                <a16:creationId xmlns:a16="http://schemas.microsoft.com/office/drawing/2014/main" id="{6B877363-55ED-49D0-B8F8-1A35E9B22628}"/>
              </a:ext>
            </a:extLst>
          </p:cNvPr>
          <p:cNvSpPr/>
          <p:nvPr/>
        </p:nvSpPr>
        <p:spPr>
          <a:xfrm>
            <a:off x="9058122" y="5179477"/>
            <a:ext cx="520504" cy="506437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hlinkClick r:id="rId14" action="ppaction://hlinksldjump"/>
            <a:extLst>
              <a:ext uri="{FF2B5EF4-FFF2-40B4-BE49-F238E27FC236}">
                <a16:creationId xmlns:a16="http://schemas.microsoft.com/office/drawing/2014/main" id="{E1CC77DA-DB7C-48C2-9653-7F0CD3B8219B}"/>
              </a:ext>
            </a:extLst>
          </p:cNvPr>
          <p:cNvSpPr/>
          <p:nvPr/>
        </p:nvSpPr>
        <p:spPr>
          <a:xfrm rot="10800000">
            <a:off x="880992" y="5183470"/>
            <a:ext cx="520504" cy="506437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5ED446-0EB9-43B5-A575-67ECB9331D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8571" y="377066"/>
            <a:ext cx="2413196" cy="2719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687C6E-B0CE-4019-BA3A-21B18D1AD7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622" y="312349"/>
            <a:ext cx="461011" cy="4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DFF33F-8075-4A13-9EDB-C69F53C5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675"/>
            <a:ext cx="12192000" cy="94732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D1B6A-E7EB-4DE3-B088-5A2C6F23F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4" y="38184"/>
            <a:ext cx="1821767" cy="14911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94B899-1D4F-42FE-9CBB-9A8020C0E2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878"/>
          <a:stretch/>
        </p:blipFill>
        <p:spPr>
          <a:xfrm>
            <a:off x="2082018" y="1033059"/>
            <a:ext cx="7287063" cy="339931"/>
          </a:xfrm>
          <a:prstGeom prst="rect">
            <a:avLst/>
          </a:prstGeom>
        </p:spPr>
      </p:pic>
      <p:sp>
        <p:nvSpPr>
          <p:cNvPr id="10" name="Arrow: Chevron 9">
            <a:hlinkClick r:id="rId6" action="ppaction://hlinksldjump"/>
            <a:extLst>
              <a:ext uri="{FF2B5EF4-FFF2-40B4-BE49-F238E27FC236}">
                <a16:creationId xmlns:a16="http://schemas.microsoft.com/office/drawing/2014/main" id="{9CF197ED-82EA-4E6B-8D6B-B47B26DA2390}"/>
              </a:ext>
            </a:extLst>
          </p:cNvPr>
          <p:cNvSpPr/>
          <p:nvPr/>
        </p:nvSpPr>
        <p:spPr>
          <a:xfrm>
            <a:off x="8961118" y="5127285"/>
            <a:ext cx="520504" cy="506437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B5F25C-1D2A-4EEB-8486-28086350C36E}"/>
              </a:ext>
            </a:extLst>
          </p:cNvPr>
          <p:cNvSpPr txBox="1">
            <a:spLocks/>
          </p:cNvSpPr>
          <p:nvPr/>
        </p:nvSpPr>
        <p:spPr>
          <a:xfrm>
            <a:off x="1624818" y="38184"/>
            <a:ext cx="9144000" cy="1334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Bradley Hand ITC" panose="03070402050302030203" pitchFamily="66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98F38FE-81C2-4DB5-9FFB-E601E5E44CE0}"/>
              </a:ext>
            </a:extLst>
          </p:cNvPr>
          <p:cNvSpPr txBox="1">
            <a:spLocks/>
          </p:cNvSpPr>
          <p:nvPr/>
        </p:nvSpPr>
        <p:spPr>
          <a:xfrm>
            <a:off x="880992" y="5794293"/>
            <a:ext cx="2148838" cy="456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Bradley Hand ITC" panose="03070402050302030203" pitchFamily="66" charset="0"/>
              </a:rPr>
              <a:t>ADOL KOPI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35218C-C524-4B88-8E35-EAABE12E4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81" y="6119446"/>
            <a:ext cx="1289824" cy="655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6473A5-7F6D-44EE-8051-9EBF78DB9A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70" y="1372990"/>
            <a:ext cx="1308296" cy="9589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ACA23C-597F-40D5-9BDF-FDDFEB74A2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2601871"/>
            <a:ext cx="1252025" cy="1120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2A884D-E30D-4867-A137-BA35614CD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3812078"/>
            <a:ext cx="1252025" cy="9769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731717-5918-4076-9B23-5D7072D36C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4861376"/>
            <a:ext cx="1252025" cy="976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C0FC5D-8A71-4F68-9235-53684D2F88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5" y="1750127"/>
            <a:ext cx="9063113" cy="4053891"/>
          </a:xfrm>
          <a:prstGeom prst="rect">
            <a:avLst/>
          </a:prstGeom>
        </p:spPr>
      </p:pic>
      <p:sp>
        <p:nvSpPr>
          <p:cNvPr id="18" name="Arrow: Chevron 17">
            <a:hlinkClick r:id="rId13" action="ppaction://hlinksldjump"/>
            <a:extLst>
              <a:ext uri="{FF2B5EF4-FFF2-40B4-BE49-F238E27FC236}">
                <a16:creationId xmlns:a16="http://schemas.microsoft.com/office/drawing/2014/main" id="{89FC4AE7-F5A4-4360-BB73-89F5F4AFAD8B}"/>
              </a:ext>
            </a:extLst>
          </p:cNvPr>
          <p:cNvSpPr/>
          <p:nvPr/>
        </p:nvSpPr>
        <p:spPr>
          <a:xfrm>
            <a:off x="8973434" y="5127284"/>
            <a:ext cx="520504" cy="506437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hlinkClick r:id="rId6" action="ppaction://hlinksldjump"/>
            <a:extLst>
              <a:ext uri="{FF2B5EF4-FFF2-40B4-BE49-F238E27FC236}">
                <a16:creationId xmlns:a16="http://schemas.microsoft.com/office/drawing/2014/main" id="{AD6A7D3F-CDB6-4CA0-B6B5-7C151E128A26}"/>
              </a:ext>
            </a:extLst>
          </p:cNvPr>
          <p:cNvSpPr/>
          <p:nvPr/>
        </p:nvSpPr>
        <p:spPr>
          <a:xfrm rot="10800000">
            <a:off x="880992" y="5183470"/>
            <a:ext cx="520504" cy="506437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6CF341-FB73-4A17-B68A-BAC4815538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98571" y="377066"/>
            <a:ext cx="2413196" cy="2719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3263D5-4708-4E76-A1BD-639075E6D4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622" y="312349"/>
            <a:ext cx="461011" cy="40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2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8DFF33F-8075-4A13-9EDB-C69F53C5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675"/>
            <a:ext cx="12192000" cy="94732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D1B6A-E7EB-4DE3-B088-5A2C6F23F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39" y="2096028"/>
            <a:ext cx="3915321" cy="381053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94B899-1D4F-42FE-9CBB-9A8020C0E2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878"/>
          <a:stretch/>
        </p:blipFill>
        <p:spPr>
          <a:xfrm>
            <a:off x="2082018" y="1033059"/>
            <a:ext cx="7287063" cy="339931"/>
          </a:xfrm>
          <a:prstGeom prst="rect">
            <a:avLst/>
          </a:prstGeom>
        </p:spPr>
      </p:pic>
      <p:sp>
        <p:nvSpPr>
          <p:cNvPr id="10" name="Arrow: Chevron 9">
            <a:hlinkClick r:id="rId6" action="ppaction://hlinksldjump"/>
            <a:extLst>
              <a:ext uri="{FF2B5EF4-FFF2-40B4-BE49-F238E27FC236}">
                <a16:creationId xmlns:a16="http://schemas.microsoft.com/office/drawing/2014/main" id="{9CF197ED-82EA-4E6B-8D6B-B47B26DA2390}"/>
              </a:ext>
            </a:extLst>
          </p:cNvPr>
          <p:cNvSpPr/>
          <p:nvPr/>
        </p:nvSpPr>
        <p:spPr>
          <a:xfrm>
            <a:off x="8961118" y="5127285"/>
            <a:ext cx="520504" cy="506437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B5F25C-1D2A-4EEB-8486-28086350C36E}"/>
              </a:ext>
            </a:extLst>
          </p:cNvPr>
          <p:cNvSpPr txBox="1">
            <a:spLocks/>
          </p:cNvSpPr>
          <p:nvPr/>
        </p:nvSpPr>
        <p:spPr>
          <a:xfrm>
            <a:off x="1624818" y="38184"/>
            <a:ext cx="9144000" cy="1334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>
              <a:latin typeface="Bradley Hand ITC" panose="03070402050302030203" pitchFamily="66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98F38FE-81C2-4DB5-9FFB-E601E5E44CE0}"/>
              </a:ext>
            </a:extLst>
          </p:cNvPr>
          <p:cNvSpPr txBox="1">
            <a:spLocks/>
          </p:cNvSpPr>
          <p:nvPr/>
        </p:nvSpPr>
        <p:spPr>
          <a:xfrm>
            <a:off x="880992" y="5794293"/>
            <a:ext cx="2148838" cy="456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Bradley Hand ITC" panose="03070402050302030203" pitchFamily="66" charset="0"/>
              </a:rPr>
              <a:t>ADOL KOPI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35218C-C524-4B88-8E35-EAABE12E4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81" y="6119446"/>
            <a:ext cx="1289824" cy="655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6473A5-7F6D-44EE-8051-9EBF78DB9A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270" y="1372990"/>
            <a:ext cx="1308296" cy="9589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ACA23C-597F-40D5-9BDF-FDDFEB74A2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2601871"/>
            <a:ext cx="1252025" cy="1120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2A884D-E30D-4867-A137-BA35614CD6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3812078"/>
            <a:ext cx="1252025" cy="9769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731717-5918-4076-9B23-5D7072D36C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69" y="4861376"/>
            <a:ext cx="1252025" cy="976908"/>
          </a:xfrm>
          <a:prstGeom prst="rect">
            <a:avLst/>
          </a:prstGeom>
        </p:spPr>
      </p:pic>
      <p:pic>
        <p:nvPicPr>
          <p:cNvPr id="14" name="Picture 13">
            <a:hlinkClick r:id="rId12" action="ppaction://hlinksldjump"/>
            <a:extLst>
              <a:ext uri="{FF2B5EF4-FFF2-40B4-BE49-F238E27FC236}">
                <a16:creationId xmlns:a16="http://schemas.microsoft.com/office/drawing/2014/main" id="{44745DB5-3E1E-4B8F-B650-4FE76DE47A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0" y="1665735"/>
            <a:ext cx="9063112" cy="4148551"/>
          </a:xfrm>
          <a:prstGeom prst="rect">
            <a:avLst/>
          </a:prstGeom>
        </p:spPr>
      </p:pic>
      <p:sp>
        <p:nvSpPr>
          <p:cNvPr id="18" name="Arrow: Chevron 17">
            <a:hlinkClick r:id="rId14" action="ppaction://hlinksldjump"/>
            <a:extLst>
              <a:ext uri="{FF2B5EF4-FFF2-40B4-BE49-F238E27FC236}">
                <a16:creationId xmlns:a16="http://schemas.microsoft.com/office/drawing/2014/main" id="{86368F37-4C06-4947-871B-023C405A43FC}"/>
              </a:ext>
            </a:extLst>
          </p:cNvPr>
          <p:cNvSpPr/>
          <p:nvPr/>
        </p:nvSpPr>
        <p:spPr>
          <a:xfrm rot="10800000">
            <a:off x="880992" y="5183470"/>
            <a:ext cx="520504" cy="506437"/>
          </a:xfrm>
          <a:prstGeom prst="chevr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4D7B1D-69BD-49C1-8E02-2D62B0D7A7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8571" y="377066"/>
            <a:ext cx="2413196" cy="2719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34299C-D380-4483-9AFC-166DB14C27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622" y="312349"/>
            <a:ext cx="461011" cy="401341"/>
          </a:xfrm>
          <a:prstGeom prst="rect">
            <a:avLst/>
          </a:prstGeo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A1D267E6-8452-4FAE-9C4A-6720B9FE2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4" y="38184"/>
            <a:ext cx="1821767" cy="14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4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7674-DCBA-47C6-9519-39C0BC04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REFERENSI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80C255-E64F-4C68-BCCC-A00477CE9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642" b="5211"/>
          <a:stretch/>
        </p:blipFill>
        <p:spPr>
          <a:xfrm>
            <a:off x="1444487" y="1577010"/>
            <a:ext cx="9448800" cy="47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7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F8EF-A43C-4EE5-8B77-6CA7A4D8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53" y="139838"/>
            <a:ext cx="10515600" cy="814319"/>
          </a:xfrm>
        </p:spPr>
        <p:txBody>
          <a:bodyPr/>
          <a:lstStyle/>
          <a:p>
            <a:pPr algn="ctr"/>
            <a:r>
              <a:rPr lang="en-US" b="1" dirty="0">
                <a:latin typeface="Bradley Hand ITC" panose="03070402050302030203" pitchFamily="66" charset="0"/>
              </a:rPr>
              <a:t>LAY 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1A309-72CE-4EA8-A4B6-4B6326FA7D4A}"/>
              </a:ext>
            </a:extLst>
          </p:cNvPr>
          <p:cNvSpPr/>
          <p:nvPr/>
        </p:nvSpPr>
        <p:spPr>
          <a:xfrm>
            <a:off x="2457451" y="1831838"/>
            <a:ext cx="5355535" cy="41081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NAVIGATION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678A2-A560-4B89-B188-F1C78108911A}"/>
              </a:ext>
            </a:extLst>
          </p:cNvPr>
          <p:cNvSpPr/>
          <p:nvPr/>
        </p:nvSpPr>
        <p:spPr>
          <a:xfrm>
            <a:off x="8727388" y="1247223"/>
            <a:ext cx="2801177" cy="29154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959E32-06AB-44EE-8D71-E47C8BAC628F}"/>
              </a:ext>
            </a:extLst>
          </p:cNvPr>
          <p:cNvSpPr/>
          <p:nvPr/>
        </p:nvSpPr>
        <p:spPr>
          <a:xfrm>
            <a:off x="7812986" y="1144518"/>
            <a:ext cx="752890" cy="453887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Find Store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76C2C9-CC6A-4CC1-8CAF-81F72A029871}"/>
              </a:ext>
            </a:extLst>
          </p:cNvPr>
          <p:cNvSpPr/>
          <p:nvPr/>
        </p:nvSpPr>
        <p:spPr>
          <a:xfrm>
            <a:off x="573156" y="692979"/>
            <a:ext cx="1666462" cy="154967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01DB81-3C0F-48F6-BCCD-813A4F1ABB31}"/>
              </a:ext>
            </a:extLst>
          </p:cNvPr>
          <p:cNvSpPr/>
          <p:nvPr/>
        </p:nvSpPr>
        <p:spPr>
          <a:xfrm>
            <a:off x="1060174" y="2476086"/>
            <a:ext cx="7667214" cy="32356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3EB27-1243-4C36-B98F-495B80A3543D}"/>
              </a:ext>
            </a:extLst>
          </p:cNvPr>
          <p:cNvSpPr/>
          <p:nvPr/>
        </p:nvSpPr>
        <p:spPr>
          <a:xfrm>
            <a:off x="9523827" y="2399611"/>
            <a:ext cx="1843225" cy="31907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A03892-693C-45DC-8F6B-0B93134B1740}"/>
              </a:ext>
            </a:extLst>
          </p:cNvPr>
          <p:cNvSpPr/>
          <p:nvPr/>
        </p:nvSpPr>
        <p:spPr>
          <a:xfrm>
            <a:off x="0" y="5908431"/>
            <a:ext cx="12192000" cy="84406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7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33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Bauhaus 93</vt:lpstr>
      <vt:lpstr>Bradley Hand ITC</vt:lpstr>
      <vt:lpstr>Calibri</vt:lpstr>
      <vt:lpstr>Calibri Light</vt:lpstr>
      <vt:lpstr>Office Theme</vt:lpstr>
      <vt:lpstr>ADOL KOPI</vt:lpstr>
      <vt:lpstr>PowerPoint Presentation</vt:lpstr>
      <vt:lpstr>PowerPoint Presentation</vt:lpstr>
      <vt:lpstr>PowerPoint Presentation</vt:lpstr>
      <vt:lpstr>PowerPoint Presentation</vt:lpstr>
      <vt:lpstr>REFERENSI</vt:lpstr>
      <vt:lpstr>LAY 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doniskandr@gmail.com</dc:creator>
  <cp:lastModifiedBy>doniskandr@gmail.com</cp:lastModifiedBy>
  <cp:revision>29</cp:revision>
  <dcterms:created xsi:type="dcterms:W3CDTF">2017-09-28T15:15:23Z</dcterms:created>
  <dcterms:modified xsi:type="dcterms:W3CDTF">2017-09-29T04:45:25Z</dcterms:modified>
</cp:coreProperties>
</file>